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41" r:id="rId2"/>
    <p:sldId id="496" r:id="rId3"/>
    <p:sldId id="483" r:id="rId4"/>
    <p:sldId id="489" r:id="rId5"/>
    <p:sldId id="482" r:id="rId6"/>
    <p:sldId id="484" r:id="rId7"/>
    <p:sldId id="488" r:id="rId8"/>
    <p:sldId id="486" r:id="rId9"/>
    <p:sldId id="487" r:id="rId10"/>
    <p:sldId id="491" r:id="rId11"/>
    <p:sldId id="485" r:id="rId12"/>
    <p:sldId id="493" r:id="rId13"/>
    <p:sldId id="492" r:id="rId14"/>
    <p:sldId id="499" r:id="rId15"/>
    <p:sldId id="500" r:id="rId16"/>
    <p:sldId id="501" r:id="rId17"/>
    <p:sldId id="502" r:id="rId18"/>
    <p:sldId id="498" r:id="rId19"/>
    <p:sldId id="495" r:id="rId2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3300"/>
    <a:srgbClr val="33CCCC"/>
    <a:srgbClr val="00FFFF"/>
    <a:srgbClr val="9900FF"/>
    <a:srgbClr val="6666FF"/>
    <a:srgbClr val="CCCCFF"/>
    <a:srgbClr val="0000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245" autoAdjust="0"/>
    <p:restoredTop sz="97619" autoAdjust="0"/>
  </p:normalViewPr>
  <p:slideViewPr>
    <p:cSldViewPr>
      <p:cViewPr>
        <p:scale>
          <a:sx n="100" d="100"/>
          <a:sy n="100" d="100"/>
        </p:scale>
        <p:origin x="-72" y="21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150" d="100"/>
          <a:sy n="150" d="100"/>
        </p:scale>
        <p:origin x="-96" y="2000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57200" y="387350"/>
            <a:ext cx="1727200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917" tIns="45152" rIns="91917" bIns="45152">
            <a:spAutoFit/>
          </a:bodyPr>
          <a:lstStyle/>
          <a:p>
            <a:pPr defTabSz="928688"/>
            <a:r>
              <a:rPr lang="en-US" sz="1200"/>
              <a:t>ChancConvoFall02.ppt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5345113"/>
            <a:ext cx="5486400" cy="348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917" tIns="45152" rIns="91917" bIns="45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2938" y="703263"/>
            <a:ext cx="5575300" cy="4181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2557463"/>
            <a:ext cx="5575300" cy="4181475"/>
          </a:xfrm>
          <a:ln/>
        </p:spPr>
      </p:sp>
      <p:sp>
        <p:nvSpPr>
          <p:cNvPr id="77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934200"/>
            <a:ext cx="5486400" cy="3486150"/>
          </a:xfrm>
        </p:spPr>
        <p:txBody>
          <a:bodyPr/>
          <a:lstStyle/>
          <a:p>
            <a:r>
              <a:rPr lang="en-US"/>
              <a:t>Thank you for the opportunity to tell you about a few of the exciting things happening at UAF!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22860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ChangeArrowheads="1"/>
          </p:cNvSpPr>
          <p:nvPr/>
        </p:nvSpPr>
        <p:spPr bwMode="auto">
          <a:xfrm rot="21600000">
            <a:off x="0" y="0"/>
            <a:ext cx="1447800" cy="5638800"/>
          </a:xfrm>
          <a:prstGeom prst="rect">
            <a:avLst/>
          </a:prstGeom>
          <a:gradFill rotWithShape="0">
            <a:gsLst>
              <a:gs pos="0">
                <a:srgbClr val="F1DB0B"/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55" name="Rectangle 3"/>
          <p:cNvSpPr>
            <a:spLocks noChangeArrowheads="1"/>
          </p:cNvSpPr>
          <p:nvPr/>
        </p:nvSpPr>
        <p:spPr bwMode="auto">
          <a:xfrm>
            <a:off x="5562600" y="3352800"/>
            <a:ext cx="3581400" cy="3505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1DB0B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27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6000"/>
            <a:ext cx="83058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427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96200" y="7391400"/>
            <a:ext cx="685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latin typeface="Helvetica" charset="0"/>
              </a:defRPr>
            </a:lvl1pPr>
          </a:lstStyle>
          <a:p>
            <a:r>
              <a:rPr lang="en-US"/>
              <a:t>09.02</a:t>
            </a:r>
            <a:endParaRPr lang="en-US" sz="1400"/>
          </a:p>
        </p:txBody>
      </p:sp>
      <p:sp>
        <p:nvSpPr>
          <p:cNvPr id="842758" name="Text Box 6"/>
          <p:cNvSpPr txBox="1">
            <a:spLocks noChangeArrowheads="1"/>
          </p:cNvSpPr>
          <p:nvPr/>
        </p:nvSpPr>
        <p:spPr bwMode="auto">
          <a:xfrm>
            <a:off x="0" y="6172200"/>
            <a:ext cx="7848600" cy="342900"/>
          </a:xfrm>
          <a:prstGeom prst="rect">
            <a:avLst/>
          </a:prstGeom>
          <a:gradFill rotWithShape="0">
            <a:gsLst>
              <a:gs pos="0">
                <a:srgbClr val="063DE8"/>
              </a:gs>
              <a:gs pos="100000">
                <a:srgbClr val="000066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chemeClr val="bg1"/>
                </a:solidFill>
                <a:latin typeface="Arial Black" pitchFamily="34" charset="0"/>
              </a:rPr>
              <a:t>UNIVERSITY OF ALASKA FAIRBANKS</a:t>
            </a: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842759" name="Picture 7"/>
          <p:cNvPicPr>
            <a:picLocks noChangeAspect="1" noChangeArrowheads="1"/>
          </p:cNvPicPr>
          <p:nvPr/>
        </p:nvPicPr>
        <p:blipFill>
          <a:blip r:embed="rId13" cstate="print"/>
          <a:srcRect b="32977"/>
          <a:stretch>
            <a:fillRect/>
          </a:stretch>
        </p:blipFill>
        <p:spPr bwMode="auto">
          <a:xfrm>
            <a:off x="8001000" y="6175375"/>
            <a:ext cx="762000" cy="393700"/>
          </a:xfrm>
          <a:prstGeom prst="rect">
            <a:avLst/>
          </a:prstGeom>
          <a:noFill/>
        </p:spPr>
      </p:pic>
      <p:sp>
        <p:nvSpPr>
          <p:cNvPr id="84276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3058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hf sldNum="0" hdr="0" ftr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5pPr>
      <a:lvl6pPr marL="4572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6pPr>
      <a:lvl7pPr marL="9144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7pPr>
      <a:lvl8pPr marL="13716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8pPr>
      <a:lvl9pPr marL="1828800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Black" pitchFamily="34" charset="0"/>
        </a:defRPr>
      </a:lvl9pPr>
    </p:titleStyle>
    <p:bodyStyle>
      <a:lvl1pPr algn="l" rtl="0" eaLnBrk="0" fontAlgn="base" hangingPunct="0">
        <a:lnSpc>
          <a:spcPct val="80000"/>
        </a:lnSpc>
        <a:spcBef>
          <a:spcPts val="1200"/>
        </a:spcBef>
        <a:spcAft>
          <a:spcPct val="0"/>
        </a:spcAft>
        <a:buClr>
          <a:srgbClr val="000066"/>
        </a:buClr>
        <a:buSzPct val="90000"/>
        <a:buFont typeface="Zapf Dingbats" charset="2"/>
        <a:tabLst>
          <a:tab pos="342900" algn="l"/>
        </a:tabLst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520700" indent="-406400" algn="l" rtl="0" eaLnBrk="0" fontAlgn="base" hangingPunct="0">
        <a:spcBef>
          <a:spcPct val="20000"/>
        </a:spcBef>
        <a:spcAft>
          <a:spcPct val="0"/>
        </a:spcAft>
        <a:buFont typeface="Zapf Dingbats" charset="2"/>
        <a:buChar char="u"/>
        <a:tabLst>
          <a:tab pos="342900" algn="l"/>
        </a:tabLst>
        <a:defRPr sz="2800">
          <a:solidFill>
            <a:srgbClr val="000099"/>
          </a:solidFill>
          <a:latin typeface="+mn-lt"/>
        </a:defRPr>
      </a:lvl2pPr>
      <a:lvl3pPr marL="800100" indent="-1651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342900" algn="l"/>
        </a:tabLst>
        <a:defRPr sz="2000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342900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42900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42900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42900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42900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342900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0" y="914400"/>
            <a:ext cx="4724400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5000" b="1">
                <a:solidFill>
                  <a:srgbClr val="000099"/>
                </a:solidFill>
              </a:rPr>
              <a:t/>
            </a:r>
            <a:br>
              <a:rPr lang="en-US" sz="5000" b="1">
                <a:solidFill>
                  <a:srgbClr val="000099"/>
                </a:solidFill>
              </a:rPr>
            </a:br>
            <a:endParaRPr lang="en-US" sz="4400" b="1">
              <a:solidFill>
                <a:srgbClr val="000099"/>
              </a:solidFill>
              <a:latin typeface="Albertus (W1)" pitchFamily="34" charset="0"/>
            </a:endParaRPr>
          </a:p>
        </p:txBody>
      </p:sp>
      <p:sp>
        <p:nvSpPr>
          <p:cNvPr id="736270" name="Text Box 14"/>
          <p:cNvSpPr txBox="1">
            <a:spLocks noChangeArrowheads="1"/>
          </p:cNvSpPr>
          <p:nvPr/>
        </p:nvSpPr>
        <p:spPr bwMode="auto">
          <a:xfrm>
            <a:off x="1752600" y="228600"/>
            <a:ext cx="7412205" cy="66171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UAF Outdoor</a:t>
            </a:r>
          </a:p>
          <a:p>
            <a:r>
              <a:rPr lang="en-US" sz="4000" dirty="0" smtClean="0">
                <a:solidFill>
                  <a:srgbClr val="000099"/>
                </a:solidFill>
                <a:latin typeface="Arial Black" pitchFamily="34" charset="0"/>
              </a:rPr>
              <a:t>Education Center</a:t>
            </a:r>
          </a:p>
          <a:p>
            <a:r>
              <a:rPr lang="en-US" sz="1800" b="1" i="1" dirty="0" smtClean="0">
                <a:solidFill>
                  <a:srgbClr val="000099"/>
                </a:solidFill>
                <a:latin typeface="Arial Black" pitchFamily="34" charset="0"/>
              </a:rPr>
              <a:t>(naming opportunity)</a:t>
            </a:r>
          </a:p>
          <a:p>
            <a:endParaRPr lang="en-US" sz="18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en-US" sz="1800" dirty="0" smtClean="0">
                <a:solidFill>
                  <a:srgbClr val="000099"/>
                </a:solidFill>
                <a:latin typeface="Arial Black" pitchFamily="34" charset="0"/>
              </a:rPr>
              <a:t>Outdoor Adventures Program</a:t>
            </a:r>
          </a:p>
          <a:p>
            <a:r>
              <a:rPr lang="en-US" sz="1800" dirty="0" smtClean="0">
                <a:solidFill>
                  <a:srgbClr val="000099"/>
                </a:solidFill>
                <a:latin typeface="Arial Black" pitchFamily="34" charset="0"/>
              </a:rPr>
              <a:t>William R. Wood Student Center</a:t>
            </a:r>
          </a:p>
          <a:p>
            <a:endParaRPr lang="en-US" sz="32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Where Adventure and Education</a:t>
            </a:r>
          </a:p>
          <a:p>
            <a:r>
              <a:rPr lang="en-US" sz="3200" dirty="0" smtClean="0">
                <a:solidFill>
                  <a:srgbClr val="800000"/>
                </a:solidFill>
                <a:latin typeface="Arial Black" pitchFamily="34" charset="0"/>
              </a:rPr>
              <a:t>			Meet</a:t>
            </a:r>
            <a:endParaRPr lang="en-US" sz="1800" dirty="0" smtClean="0">
              <a:solidFill>
                <a:srgbClr val="800000"/>
              </a:solidFill>
              <a:latin typeface="Arial Black" pitchFamily="34" charset="0"/>
            </a:endParaRPr>
          </a:p>
          <a:p>
            <a:endParaRPr lang="en-US" sz="18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A Student Initiative of ASUAF and UAF Student Services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Arial Black" pitchFamily="34" charset="0"/>
              </a:rPr>
              <a:t>		</a:t>
            </a:r>
            <a:r>
              <a:rPr lang="en-US" sz="4400" dirty="0" smtClean="0">
                <a:solidFill>
                  <a:srgbClr val="660066"/>
                </a:solidFill>
                <a:latin typeface="Arial Black" pitchFamily="34" charset="0"/>
              </a:rPr>
              <a:t>DRAFT</a:t>
            </a:r>
          </a:p>
          <a:p>
            <a:endParaRPr lang="en-US" sz="1800" dirty="0" smtClean="0">
              <a:solidFill>
                <a:srgbClr val="000099"/>
              </a:solidFill>
              <a:latin typeface="Arial Black" pitchFamily="34" charset="0"/>
            </a:endParaRPr>
          </a:p>
          <a:p>
            <a:r>
              <a:rPr lang="en-US" sz="4800" dirty="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7489825" y="6262688"/>
            <a:ext cx="1841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Tundra Tubing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Photos courtesy of Northern Lights Rock &amp; Ice, Vermont</a:t>
            </a:r>
            <a:endParaRPr lang="en-US" sz="1000" i="1" dirty="0"/>
          </a:p>
        </p:txBody>
      </p:sp>
      <p:pic>
        <p:nvPicPr>
          <p:cNvPr id="7" name="Picture 6" descr="snow tub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5638800" cy="4229100"/>
          </a:xfrm>
          <a:prstGeom prst="rect">
            <a:avLst/>
          </a:prstGeom>
        </p:spPr>
      </p:pic>
      <p:pic>
        <p:nvPicPr>
          <p:cNvPr id="8" name="Picture 7" descr="snow tubin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04800"/>
            <a:ext cx="4495800" cy="3371850"/>
          </a:xfrm>
          <a:prstGeom prst="rect">
            <a:avLst/>
          </a:prstGeom>
        </p:spPr>
      </p:pic>
      <p:pic>
        <p:nvPicPr>
          <p:cNvPr id="10" name="Picture 9" descr="snow tubing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352800"/>
            <a:ext cx="2997200" cy="22479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Denali Ice Wall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Photos courtesy of Northern Lights Rock &amp; Ice, Vermont</a:t>
            </a:r>
            <a:endParaRPr lang="en-US" sz="1000" i="1" dirty="0"/>
          </a:p>
        </p:txBody>
      </p:sp>
      <p:pic>
        <p:nvPicPr>
          <p:cNvPr id="7" name="Picture 6" descr="ice w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667000"/>
            <a:ext cx="4648200" cy="3486150"/>
          </a:xfrm>
          <a:prstGeom prst="rect">
            <a:avLst/>
          </a:prstGeom>
        </p:spPr>
      </p:pic>
      <p:pic>
        <p:nvPicPr>
          <p:cNvPr id="9" name="Picture 8" descr="young ice wall climb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533400"/>
            <a:ext cx="2514600" cy="3352800"/>
          </a:xfrm>
          <a:prstGeom prst="rect">
            <a:avLst/>
          </a:prstGeom>
        </p:spPr>
      </p:pic>
      <p:pic>
        <p:nvPicPr>
          <p:cNvPr id="8" name="Picture 7" descr="ice wall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2971800"/>
            <a:ext cx="3733800" cy="28003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Summit Climbing Wall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Photos courtesy of Northern Lights Rock &amp; Ice, Vermont</a:t>
            </a:r>
            <a:endParaRPr lang="en-US" sz="1000" i="1" dirty="0"/>
          </a:p>
        </p:txBody>
      </p:sp>
      <p:pic>
        <p:nvPicPr>
          <p:cNvPr id="7" name="Picture 6" descr="Vertical Rock Climb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371600"/>
            <a:ext cx="5943600" cy="44577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Needs – Special Programs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Photos courtesy of Northern Lights Rock &amp; Ice, Vermont</a:t>
            </a:r>
            <a:endParaRPr lang="en-US" sz="1000" i="1" dirty="0"/>
          </a:p>
        </p:txBody>
      </p:sp>
      <p:pic>
        <p:nvPicPr>
          <p:cNvPr id="7" name="Picture 6" descr="special needs climb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52400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UAF Tanana Skate Board Park</a:t>
            </a:r>
            <a:endParaRPr lang="en-US" dirty="0"/>
          </a:p>
        </p:txBody>
      </p:sp>
      <p:pic>
        <p:nvPicPr>
          <p:cNvPr id="8" name="Content Placeholder 7" descr="snak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219200"/>
            <a:ext cx="5686565" cy="1905000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</a:t>
            </a:r>
            <a:endParaRPr lang="en-US" sz="1400">
              <a:latin typeface="+mn-lt"/>
            </a:endParaRPr>
          </a:p>
        </p:txBody>
      </p:sp>
      <p:pic>
        <p:nvPicPr>
          <p:cNvPr id="10" name="Content Placeholder 9" descr="snake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710567"/>
            <a:ext cx="5334000" cy="3371176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UAF Summit Skate Board Park</a:t>
            </a:r>
            <a:endParaRPr lang="en-US" dirty="0"/>
          </a:p>
        </p:txBody>
      </p:sp>
      <p:pic>
        <p:nvPicPr>
          <p:cNvPr id="6" name="Content Placeholder 5" descr="snake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43200"/>
            <a:ext cx="4800600" cy="3198400"/>
          </a:xfrm>
        </p:spPr>
      </p:pic>
      <p:pic>
        <p:nvPicPr>
          <p:cNvPr id="7" name="Content Placeholder 6" descr="snake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85972" y="1298753"/>
            <a:ext cx="5258029" cy="3501847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Nanook</a:t>
            </a:r>
            <a:r>
              <a:rPr lang="en-US" dirty="0" smtClean="0"/>
              <a:t> Terrain Park</a:t>
            </a:r>
            <a:endParaRPr lang="en-US" dirty="0"/>
          </a:p>
        </p:txBody>
      </p:sp>
      <p:pic>
        <p:nvPicPr>
          <p:cNvPr id="6" name="Content Placeholder 5" descr="WPrails2-L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2362200"/>
            <a:ext cx="5143119" cy="3859751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</a:t>
            </a:r>
            <a:endParaRPr lang="en-US" sz="1400">
              <a:latin typeface="+mn-lt"/>
            </a:endParaRPr>
          </a:p>
        </p:txBody>
      </p:sp>
      <p:pic>
        <p:nvPicPr>
          <p:cNvPr id="9" name="Content Placeholder 8" descr="WPrails1-L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64100" y="1295401"/>
            <a:ext cx="5279899" cy="39624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Nanook</a:t>
            </a:r>
            <a:r>
              <a:rPr lang="en-US" dirty="0" smtClean="0"/>
              <a:t> Terrain Park</a:t>
            </a:r>
            <a:endParaRPr lang="en-US" dirty="0"/>
          </a:p>
        </p:txBody>
      </p:sp>
      <p:pic>
        <p:nvPicPr>
          <p:cNvPr id="6" name="Content Placeholder 5" descr="WPrails3-L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6394" y="1600200"/>
            <a:ext cx="4467606" cy="3352800"/>
          </a:xfrm>
        </p:spPr>
      </p:pic>
      <p:pic>
        <p:nvPicPr>
          <p:cNvPr id="7" name="Content Placeholder 6" descr="VCrail-L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2580936"/>
            <a:ext cx="4800600" cy="3602702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Wood Center</a:t>
            </a:r>
            <a:br>
              <a:rPr lang="en-US" dirty="0" smtClean="0"/>
            </a:br>
            <a:r>
              <a:rPr lang="en-US" dirty="0" smtClean="0"/>
              <a:t>Outdoor Education Center</a:t>
            </a:r>
            <a:br>
              <a:rPr lang="en-US" dirty="0" smtClean="0"/>
            </a:br>
            <a:r>
              <a:rPr lang="en-US" dirty="0" smtClean="0"/>
              <a:t>Programs and Activities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90"/>
                </a:solidFill>
              </a:rPr>
              <a:t>Outdoor Adventures Series	Residence Life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LIVE Program and Training	Student Orientation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Summer Adventure Camps*	Summer Sessions*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Upward Bound, RAHI, ASRA	Staff Development*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PE Classes and Programs		Athletics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School Programs (fall, spring)*	Corporate Team Building*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Community Groups*		ROTC Leadership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09.02</a:t>
            </a:r>
            <a:endParaRPr lang="en-US" sz="1400">
              <a:latin typeface="+mn-lt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8132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685800"/>
          </a:xfrm>
        </p:spPr>
        <p:txBody>
          <a:bodyPr/>
          <a:lstStyle/>
          <a:p>
            <a:r>
              <a:rPr lang="en-US" dirty="0" smtClean="0"/>
              <a:t>UAF Outdoor Education Center</a:t>
            </a:r>
            <a:endParaRPr lang="en-US" dirty="0"/>
          </a:p>
        </p:txBody>
      </p:sp>
      <p:pic>
        <p:nvPicPr>
          <p:cNvPr id="6" name="Picture 5" descr="Aerial view of NLR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685800"/>
            <a:ext cx="6232768" cy="3997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5867400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Photos courtesy of Northern Lights Rock &amp; Ice, Vermont</a:t>
            </a:r>
            <a:endParaRPr lang="en-US" sz="1000" i="1" dirty="0"/>
          </a:p>
        </p:txBody>
      </p:sp>
      <p:sp>
        <p:nvSpPr>
          <p:cNvPr id="8" name="Rectangle 9"/>
          <p:cNvSpPr txBox="1">
            <a:spLocks noChangeArrowheads="1"/>
          </p:cNvSpPr>
          <p:nvPr/>
        </p:nvSpPr>
        <p:spPr bwMode="auto">
          <a:xfrm>
            <a:off x="457200" y="4876800"/>
            <a:ext cx="830580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Imagine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Possibilities!</a:t>
            </a:r>
          </a:p>
          <a:p>
            <a:pPr marL="0" marR="0" lvl="0" indent="0" algn="ctr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baseline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ASUAF and UAF Student Services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7813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UAF Outdoor Education Center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5867400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Photos courtesy of Northern Lights Rock &amp; Ice, Vermont</a:t>
            </a:r>
            <a:endParaRPr lang="en-US" sz="1000" i="1" dirty="0"/>
          </a:p>
        </p:txBody>
      </p:sp>
      <p:pic>
        <p:nvPicPr>
          <p:cNvPr id="8" name="Picture 7" descr="1.NLRI Cabin, Playset, Rock and Ice Walls, and Challenge Cour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2107406"/>
          </a:xfrm>
          <a:prstGeom prst="rect">
            <a:avLst/>
          </a:prstGeom>
        </p:spPr>
      </p:pic>
      <p:sp>
        <p:nvSpPr>
          <p:cNvPr id="9" name="Rectangle 9"/>
          <p:cNvSpPr txBox="1">
            <a:spLocks noChangeArrowheads="1"/>
          </p:cNvSpPr>
          <p:nvPr/>
        </p:nvSpPr>
        <p:spPr bwMode="auto">
          <a:xfrm>
            <a:off x="457200" y="3733800"/>
            <a:ext cx="8305800" cy="1295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noProof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Learning. Education. Adventure. </a:t>
            </a:r>
            <a:br>
              <a:rPr lang="en-US" sz="3600" kern="0" noProof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r>
              <a:rPr lang="en-US" sz="3600" kern="0" noProof="0" dirty="0" smtClean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			Year round.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 Top Ropes Course</a:t>
            </a:r>
            <a:br>
              <a:rPr lang="en-US" dirty="0" smtClean="0"/>
            </a:br>
            <a:r>
              <a:rPr lang="en-US" dirty="0" smtClean="0"/>
              <a:t>Skill Development</a:t>
            </a:r>
            <a:endParaRPr lang="en-US" dirty="0"/>
          </a:p>
        </p:txBody>
      </p:sp>
      <p:pic>
        <p:nvPicPr>
          <p:cNvPr id="6" name="Picture 5" descr="Our jungle and burma bridge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667000"/>
            <a:ext cx="4470400" cy="3352800"/>
          </a:xfrm>
          <a:prstGeom prst="rect">
            <a:avLst/>
          </a:prstGeom>
        </p:spPr>
      </p:pic>
      <p:pic>
        <p:nvPicPr>
          <p:cNvPr id="5" name="Picture 4" descr="climbing the car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524000"/>
            <a:ext cx="4419600" cy="3314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5867400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Photos courtesy of Northern Lights Rock &amp; Ice, Vermont</a:t>
            </a:r>
            <a:endParaRPr lang="en-US" sz="1000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 &amp; Team Building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Photos courtesy of Northern Lights Rock &amp; Ice, Vermont</a:t>
            </a:r>
            <a:endParaRPr lang="en-US" sz="1000" i="1" dirty="0"/>
          </a:p>
        </p:txBody>
      </p:sp>
      <p:pic>
        <p:nvPicPr>
          <p:cNvPr id="7" name="Picture 6" descr="Problem Solving the Whale Wa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1562100"/>
            <a:ext cx="5715000" cy="42862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Corporate Team Development</a:t>
            </a:r>
            <a:endParaRPr lang="en-US" dirty="0"/>
          </a:p>
        </p:txBody>
      </p:sp>
      <p:pic>
        <p:nvPicPr>
          <p:cNvPr id="5" name="Picture 4" descr="army team devel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371600"/>
            <a:ext cx="4775200" cy="3581400"/>
          </a:xfrm>
          <a:prstGeom prst="rect">
            <a:avLst/>
          </a:prstGeom>
        </p:spPr>
      </p:pic>
      <p:pic>
        <p:nvPicPr>
          <p:cNvPr id="6" name="Picture 5" descr="Geocaching GE HealthC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705100"/>
            <a:ext cx="4191000" cy="3143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5867400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Photos courtesy of Northern Lights Rock &amp; Ice, Vermont</a:t>
            </a:r>
            <a:endParaRPr lang="en-US" sz="1000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Fun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Photos courtesy of Northern Lights Rock &amp; Ice, Vermont</a:t>
            </a:r>
            <a:endParaRPr lang="en-US" sz="1000" i="1" dirty="0"/>
          </a:p>
        </p:txBody>
      </p:sp>
      <p:pic>
        <p:nvPicPr>
          <p:cNvPr id="6" name="Picture 5" descr="father daugh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219200"/>
            <a:ext cx="3733800" cy="2800350"/>
          </a:xfrm>
          <a:prstGeom prst="rect">
            <a:avLst/>
          </a:prstGeom>
        </p:spPr>
      </p:pic>
      <p:pic>
        <p:nvPicPr>
          <p:cNvPr id="7" name="Picture 6" descr="thumbs u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228600"/>
            <a:ext cx="3124200" cy="2343150"/>
          </a:xfrm>
          <a:prstGeom prst="rect">
            <a:avLst/>
          </a:prstGeom>
        </p:spPr>
      </p:pic>
      <p:pic>
        <p:nvPicPr>
          <p:cNvPr id="8" name="Picture 7" descr="all 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2743200"/>
            <a:ext cx="4114800" cy="3086100"/>
          </a:xfrm>
          <a:prstGeom prst="rect">
            <a:avLst/>
          </a:prstGeom>
        </p:spPr>
      </p:pic>
      <p:pic>
        <p:nvPicPr>
          <p:cNvPr id="9" name="Picture 8" descr="family fu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600" y="4114800"/>
            <a:ext cx="2667000" cy="20002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Dark, It’s Cold, It’s Cool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Photos courtesy of Northern Lights Rock &amp; Ice, Vermont</a:t>
            </a:r>
            <a:endParaRPr lang="en-US" sz="1000" i="1" dirty="0"/>
          </a:p>
        </p:txBody>
      </p:sp>
      <p:pic>
        <p:nvPicPr>
          <p:cNvPr id="7" name="Picture 6" descr="ice wall at n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752600"/>
            <a:ext cx="2914650" cy="3886200"/>
          </a:xfrm>
          <a:prstGeom prst="rect">
            <a:avLst/>
          </a:prstGeom>
        </p:spPr>
      </p:pic>
      <p:pic>
        <p:nvPicPr>
          <p:cNvPr id="8" name="Picture 7" descr="NLRI Facilities at night by Ross Per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1447800"/>
            <a:ext cx="4521200" cy="33909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Zip Lines &amp; Confidence Courses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Photos courtesy of Northern Lights Rock &amp; Ice, Vermont</a:t>
            </a:r>
            <a:endParaRPr lang="en-US" sz="1000" i="1" dirty="0"/>
          </a:p>
        </p:txBody>
      </p:sp>
      <p:pic>
        <p:nvPicPr>
          <p:cNvPr id="7" name="Picture 6" descr="zip wi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447800"/>
            <a:ext cx="5638800" cy="42291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09.02</a:t>
            </a:r>
            <a:endParaRPr lang="en-US" sz="1400">
              <a:latin typeface="Arial" charset="0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Nenana</a:t>
            </a:r>
            <a:r>
              <a:rPr lang="en-US" dirty="0" smtClean="0"/>
              <a:t> Ropes Course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5867400"/>
            <a:ext cx="662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 smtClean="0"/>
              <a:t>Photos courtesy of Northern Lights Rock &amp; Ice, Vermont</a:t>
            </a:r>
            <a:endParaRPr lang="en-US" sz="1000" i="1" dirty="0"/>
          </a:p>
        </p:txBody>
      </p:sp>
      <p:pic>
        <p:nvPicPr>
          <p:cNvPr id="7" name="Picture 6" descr="full challenge course from sout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2192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tary May 2002R3">
  <a:themeElements>
    <a:clrScheme name="">
      <a:dk1>
        <a:srgbClr val="000000"/>
      </a:dk1>
      <a:lt1>
        <a:srgbClr val="FFFFFF"/>
      </a:lt1>
      <a:dk2>
        <a:srgbClr val="000000"/>
      </a:dk2>
      <a:lt2>
        <a:srgbClr val="E3BEFF"/>
      </a:lt2>
      <a:accent1>
        <a:srgbClr val="FFFFFF"/>
      </a:accent1>
      <a:accent2>
        <a:srgbClr val="00AE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9D00"/>
      </a:accent6>
      <a:hlink>
        <a:srgbClr val="500093"/>
      </a:hlink>
      <a:folHlink>
        <a:srgbClr val="CECECE"/>
      </a:folHlink>
    </a:clrScheme>
    <a:fontScheme name="Rotary May 2002R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otary May 2002R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May 2002R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tary May 2002R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May 2002R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May 2002R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May 2002R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tary May 2002R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Pandora: CURRENT PROJECTS:05.02 powerpoint_carla:Rotary May 2002R3</Template>
  <TotalTime>19817</TotalTime>
  <Pages>1</Pages>
  <Words>276</Words>
  <Application>Microsoft Office PowerPoint</Application>
  <PresentationFormat>On-screen Show (4:3)</PresentationFormat>
  <Paragraphs>77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Rotary May 2002R3</vt:lpstr>
      <vt:lpstr>Slide 1</vt:lpstr>
      <vt:lpstr>UAF Outdoor Education Center</vt:lpstr>
      <vt:lpstr>Ridge Top Ropes Course Skill Development</vt:lpstr>
      <vt:lpstr>Problem Solving &amp; Team Building</vt:lpstr>
      <vt:lpstr>Corporate Team Development</vt:lpstr>
      <vt:lpstr>Family Fun</vt:lpstr>
      <vt:lpstr>It’s Dark, It’s Cold, It’s Cool</vt:lpstr>
      <vt:lpstr>Zip Lines &amp; Confidence Courses</vt:lpstr>
      <vt:lpstr>Nenana Ropes Course</vt:lpstr>
      <vt:lpstr>Tundra Tubing</vt:lpstr>
      <vt:lpstr>Denali Ice Wall</vt:lpstr>
      <vt:lpstr>Summit Climbing Wall</vt:lpstr>
      <vt:lpstr>Special Needs – Special Programs</vt:lpstr>
      <vt:lpstr>UAF Tanana Skate Board Park</vt:lpstr>
      <vt:lpstr>UAF Summit Skate Board Park</vt:lpstr>
      <vt:lpstr>Nanook Terrain Park</vt:lpstr>
      <vt:lpstr>Nanook Terrain Park</vt:lpstr>
      <vt:lpstr>Wood Center Outdoor Education Center Programs and Activities</vt:lpstr>
      <vt:lpstr>UAF Outdoor Education Center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Hartman</dc:title>
  <dc:subject/>
  <dc:creator>Production  Guru</dc:creator>
  <cp:keywords/>
  <dc:description/>
  <cp:lastModifiedBy>bagabel</cp:lastModifiedBy>
  <cp:revision>795</cp:revision>
  <cp:lastPrinted>2002-10-02T20:51:48Z</cp:lastPrinted>
  <dcterms:created xsi:type="dcterms:W3CDTF">2010-11-18T05:50:56Z</dcterms:created>
  <dcterms:modified xsi:type="dcterms:W3CDTF">2010-12-10T17:10:15Z</dcterms:modified>
</cp:coreProperties>
</file>